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6" r:id="rId4"/>
  </p:sldMasterIdLst>
  <p:notesMasterIdLst>
    <p:notesMasterId r:id="rId11"/>
  </p:notesMasterIdLst>
  <p:handoutMasterIdLst>
    <p:handoutMasterId r:id="rId12"/>
  </p:handoutMasterIdLst>
  <p:sldIdLst>
    <p:sldId id="328" r:id="rId5"/>
    <p:sldId id="528" r:id="rId6"/>
    <p:sldId id="539" r:id="rId7"/>
    <p:sldId id="553" r:id="rId8"/>
    <p:sldId id="536" r:id="rId9"/>
    <p:sldId id="550" r:id="rId10"/>
  </p:sldIdLst>
  <p:sldSz cx="12192000" cy="6858000"/>
  <p:notesSz cx="7010400" cy="9296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rbel" panose="020B0503020204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el Hammerschlag" initials="RH" lastIdx="1" clrIdx="0">
    <p:extLst>
      <p:ext uri="{19B8F6BF-5375-455C-9EA6-DF929625EA0E}">
        <p15:presenceInfo xmlns:p15="http://schemas.microsoft.com/office/powerpoint/2012/main" userId="Roel Hammerschlag" providerId="None"/>
      </p:ext>
    </p:extLst>
  </p:cmAuthor>
  <p:cmAuthor id="2" name="Allison Osterberg" initials="AO" lastIdx="1" clrIdx="1">
    <p:extLst>
      <p:ext uri="{19B8F6BF-5375-455C-9EA6-DF929625EA0E}">
        <p15:presenceInfo xmlns:p15="http://schemas.microsoft.com/office/powerpoint/2012/main" userId="S::OsterbergA@trpc.org::16b843c4-231e-4ec4-a600-e43697f1ae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3300"/>
    <a:srgbClr val="FAB0A8"/>
    <a:srgbClr val="E3A9A5"/>
    <a:srgbClr val="EAF4E4"/>
    <a:srgbClr val="FF5D5D"/>
    <a:srgbClr val="C00000"/>
    <a:srgbClr val="FFFF66"/>
    <a:srgbClr val="006D2C"/>
    <a:srgbClr val="C7E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74653" autoAdjust="0"/>
  </p:normalViewPr>
  <p:slideViewPr>
    <p:cSldViewPr snapToGrid="0">
      <p:cViewPr varScale="1">
        <p:scale>
          <a:sx n="67" d="100"/>
          <a:sy n="67" d="100"/>
        </p:scale>
        <p:origin x="7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02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44B15F-2412-44B9-BBB3-8A0A3AC3884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32975A-370B-44DA-AE9C-E18E622E8B11}">
      <dgm:prSet/>
      <dgm:spPr/>
      <dgm:t>
        <a:bodyPr/>
        <a:lstStyle/>
        <a:p>
          <a:r>
            <a:rPr lang="en-US" dirty="0"/>
            <a:t>To maintain </a:t>
          </a:r>
          <a:r>
            <a:rPr lang="en-US" b="1" u="sng" dirty="0"/>
            <a:t>momentum</a:t>
          </a:r>
          <a:r>
            <a:rPr lang="en-US" dirty="0"/>
            <a:t> for local climate action.</a:t>
          </a:r>
        </a:p>
      </dgm:t>
    </dgm:pt>
    <dgm:pt modelId="{99B9A8FF-9D55-4949-8E20-60426600906E}" type="parTrans" cxnId="{A290F8CF-4DA4-425B-95BE-42CFDBAD0F03}">
      <dgm:prSet/>
      <dgm:spPr/>
      <dgm:t>
        <a:bodyPr/>
        <a:lstStyle/>
        <a:p>
          <a:endParaRPr lang="en-US"/>
        </a:p>
      </dgm:t>
    </dgm:pt>
    <dgm:pt modelId="{DADFDDD0-9100-4B0B-87E6-63E69A848E86}" type="sibTrans" cxnId="{A290F8CF-4DA4-425B-95BE-42CFDBAD0F03}">
      <dgm:prSet/>
      <dgm:spPr/>
      <dgm:t>
        <a:bodyPr/>
        <a:lstStyle/>
        <a:p>
          <a:endParaRPr lang="en-US"/>
        </a:p>
      </dgm:t>
    </dgm:pt>
    <dgm:pt modelId="{F8334095-D38B-4EC0-B476-AA65CBA15D52}">
      <dgm:prSet/>
      <dgm:spPr/>
      <dgm:t>
        <a:bodyPr/>
        <a:lstStyle/>
        <a:p>
          <a:r>
            <a:rPr lang="en-US" dirty="0"/>
            <a:t>To develop efficient </a:t>
          </a:r>
          <a:r>
            <a:rPr lang="en-US" b="1" u="sng" dirty="0"/>
            <a:t>regional solutions </a:t>
          </a:r>
          <a:r>
            <a:rPr lang="en-US" dirty="0"/>
            <a:t>for reducing sources of greenhouse gases in ways that support all partner jurisdictions.</a:t>
          </a:r>
        </a:p>
      </dgm:t>
    </dgm:pt>
    <dgm:pt modelId="{B1FF9E8F-CE02-4E75-A20A-8C600EB26ADE}" type="parTrans" cxnId="{03E26DE2-569B-461D-9DB2-FEDCAF68D2BB}">
      <dgm:prSet/>
      <dgm:spPr/>
      <dgm:t>
        <a:bodyPr/>
        <a:lstStyle/>
        <a:p>
          <a:endParaRPr lang="en-US"/>
        </a:p>
      </dgm:t>
    </dgm:pt>
    <dgm:pt modelId="{81F50DA6-A64B-4874-AF63-E70DCEDCC747}" type="sibTrans" cxnId="{03E26DE2-569B-461D-9DB2-FEDCAF68D2BB}">
      <dgm:prSet/>
      <dgm:spPr/>
      <dgm:t>
        <a:bodyPr/>
        <a:lstStyle/>
        <a:p>
          <a:endParaRPr lang="en-US"/>
        </a:p>
      </dgm:t>
    </dgm:pt>
    <dgm:pt modelId="{E797F20E-3AB3-4218-8E4C-4AAFF227A48B}">
      <dgm:prSet/>
      <dgm:spPr/>
      <dgm:t>
        <a:bodyPr/>
        <a:lstStyle/>
        <a:p>
          <a:r>
            <a:rPr lang="en-US" dirty="0"/>
            <a:t>To provide </a:t>
          </a:r>
          <a:r>
            <a:rPr lang="en-US" b="1" u="sng" dirty="0"/>
            <a:t>accountability</a:t>
          </a:r>
          <a:r>
            <a:rPr lang="en-US" dirty="0"/>
            <a:t> on progress toward achieving regional climate targets.</a:t>
          </a:r>
        </a:p>
      </dgm:t>
    </dgm:pt>
    <dgm:pt modelId="{3132EFA7-DE7C-48D4-B95E-7F5C54C3ED3F}" type="parTrans" cxnId="{92444375-19E6-413E-B6FC-6DF564C5019E}">
      <dgm:prSet/>
      <dgm:spPr/>
      <dgm:t>
        <a:bodyPr/>
        <a:lstStyle/>
        <a:p>
          <a:endParaRPr lang="en-US"/>
        </a:p>
      </dgm:t>
    </dgm:pt>
    <dgm:pt modelId="{A982B421-F8B3-4465-87A3-38941D557CE2}" type="sibTrans" cxnId="{92444375-19E6-413E-B6FC-6DF564C5019E}">
      <dgm:prSet/>
      <dgm:spPr/>
      <dgm:t>
        <a:bodyPr/>
        <a:lstStyle/>
        <a:p>
          <a:endParaRPr lang="en-US"/>
        </a:p>
      </dgm:t>
    </dgm:pt>
    <dgm:pt modelId="{8344B584-3B47-4D2C-AA57-60E7F6DE4149}">
      <dgm:prSet/>
      <dgm:spPr/>
      <dgm:t>
        <a:bodyPr/>
        <a:lstStyle/>
        <a:p>
          <a:r>
            <a:rPr lang="en-US" dirty="0"/>
            <a:t>To build</a:t>
          </a:r>
          <a:r>
            <a:rPr lang="en-US" b="1" u="sng" dirty="0"/>
            <a:t> public awareness of and engagement in climate mitigation activities </a:t>
          </a:r>
          <a:r>
            <a:rPr lang="en-US" dirty="0"/>
            <a:t>across the region.</a:t>
          </a:r>
        </a:p>
      </dgm:t>
    </dgm:pt>
    <dgm:pt modelId="{05C0CD91-2F5D-4699-9F06-922A6A4C50A3}" type="parTrans" cxnId="{2D845724-004B-4D5A-80B9-150549C3A446}">
      <dgm:prSet/>
      <dgm:spPr/>
      <dgm:t>
        <a:bodyPr/>
        <a:lstStyle/>
        <a:p>
          <a:endParaRPr lang="en-US"/>
        </a:p>
      </dgm:t>
    </dgm:pt>
    <dgm:pt modelId="{9BC5103F-6C88-4092-84F9-701CC02B231D}" type="sibTrans" cxnId="{2D845724-004B-4D5A-80B9-150549C3A446}">
      <dgm:prSet/>
      <dgm:spPr/>
      <dgm:t>
        <a:bodyPr/>
        <a:lstStyle/>
        <a:p>
          <a:endParaRPr lang="en-US"/>
        </a:p>
      </dgm:t>
    </dgm:pt>
    <dgm:pt modelId="{CAFA95EC-AC71-44A0-8F24-A80064908F0C}">
      <dgm:prSet/>
      <dgm:spPr/>
      <dgm:t>
        <a:bodyPr/>
        <a:lstStyle/>
        <a:p>
          <a:r>
            <a:rPr lang="en-US" dirty="0"/>
            <a:t>Oversight and Coordination Committees</a:t>
          </a:r>
        </a:p>
      </dgm:t>
    </dgm:pt>
    <dgm:pt modelId="{C6A7E8EC-0955-4A98-9C6A-1C4CBBBA3BED}" type="parTrans" cxnId="{E5CB3AA4-FF0D-45DE-ACD2-9E94EE1B8777}">
      <dgm:prSet/>
      <dgm:spPr/>
      <dgm:t>
        <a:bodyPr/>
        <a:lstStyle/>
        <a:p>
          <a:endParaRPr lang="en-US"/>
        </a:p>
      </dgm:t>
    </dgm:pt>
    <dgm:pt modelId="{3F3AC181-7373-47FE-B7FF-FBDE364A5D52}" type="sibTrans" cxnId="{E5CB3AA4-FF0D-45DE-ACD2-9E94EE1B8777}">
      <dgm:prSet/>
      <dgm:spPr/>
      <dgm:t>
        <a:bodyPr/>
        <a:lstStyle/>
        <a:p>
          <a:endParaRPr lang="en-US"/>
        </a:p>
      </dgm:t>
    </dgm:pt>
    <dgm:pt modelId="{B23C9F3E-E01E-4294-A11D-488AC993BCDB}">
      <dgm:prSet/>
      <dgm:spPr/>
      <dgm:t>
        <a:bodyPr/>
        <a:lstStyle/>
        <a:p>
          <a:r>
            <a:rPr lang="en-US" dirty="0"/>
            <a:t>Steering Committee (and subcommittees) </a:t>
          </a:r>
        </a:p>
      </dgm:t>
    </dgm:pt>
    <dgm:pt modelId="{09A9ACAA-EF8C-4481-97CD-73A797C76732}" type="parTrans" cxnId="{1E3B008E-9D95-4258-AB2C-6D3F724A606B}">
      <dgm:prSet/>
      <dgm:spPr/>
      <dgm:t>
        <a:bodyPr/>
        <a:lstStyle/>
        <a:p>
          <a:endParaRPr lang="en-US"/>
        </a:p>
      </dgm:t>
    </dgm:pt>
    <dgm:pt modelId="{0554C890-4588-40F7-853D-F169D8ADCDCE}" type="sibTrans" cxnId="{1E3B008E-9D95-4258-AB2C-6D3F724A606B}">
      <dgm:prSet/>
      <dgm:spPr/>
      <dgm:t>
        <a:bodyPr/>
        <a:lstStyle/>
        <a:p>
          <a:endParaRPr lang="en-US"/>
        </a:p>
      </dgm:t>
    </dgm:pt>
    <dgm:pt modelId="{11C5EBD0-FD00-4ADC-A78D-95E875FB921C}">
      <dgm:prSet/>
      <dgm:spPr/>
      <dgm:t>
        <a:bodyPr/>
        <a:lstStyle/>
        <a:p>
          <a:r>
            <a:rPr lang="en-US" dirty="0"/>
            <a:t>Staff Team</a:t>
          </a:r>
        </a:p>
      </dgm:t>
    </dgm:pt>
    <dgm:pt modelId="{4217D95D-CA77-46A0-AD25-DA66567415EF}" type="parTrans" cxnId="{728EDB24-3607-49B0-8564-FDA439C08516}">
      <dgm:prSet/>
      <dgm:spPr/>
      <dgm:t>
        <a:bodyPr/>
        <a:lstStyle/>
        <a:p>
          <a:endParaRPr lang="en-US"/>
        </a:p>
      </dgm:t>
    </dgm:pt>
    <dgm:pt modelId="{4CE821D5-B61B-46B2-8AEA-3DC269814055}" type="sibTrans" cxnId="{728EDB24-3607-49B0-8564-FDA439C08516}">
      <dgm:prSet/>
      <dgm:spPr/>
      <dgm:t>
        <a:bodyPr/>
        <a:lstStyle/>
        <a:p>
          <a:endParaRPr lang="en-US"/>
        </a:p>
      </dgm:t>
    </dgm:pt>
    <dgm:pt modelId="{BD358E0D-44BC-4711-9FD8-DCED906DF4C4}">
      <dgm:prSet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/>
            <a:t>Annual regional initiatives</a:t>
          </a:r>
        </a:p>
      </dgm:t>
    </dgm:pt>
    <dgm:pt modelId="{5FFCB6D5-626B-40A4-96CA-11CDFB5DF15E}" type="parTrans" cxnId="{7BBB7B31-44BF-425F-8AB7-C22E8CF8D4AA}">
      <dgm:prSet/>
      <dgm:spPr/>
      <dgm:t>
        <a:bodyPr/>
        <a:lstStyle/>
        <a:p>
          <a:endParaRPr lang="en-US"/>
        </a:p>
      </dgm:t>
    </dgm:pt>
    <dgm:pt modelId="{AB814EC1-CAB1-4C50-8DC3-D34E8230D831}" type="sibTrans" cxnId="{7BBB7B31-44BF-425F-8AB7-C22E8CF8D4AA}">
      <dgm:prSet/>
      <dgm:spPr/>
      <dgm:t>
        <a:bodyPr/>
        <a:lstStyle/>
        <a:p>
          <a:endParaRPr lang="en-US"/>
        </a:p>
      </dgm:t>
    </dgm:pt>
    <dgm:pt modelId="{8278AD67-016F-444A-B96E-EE3A83BD1E98}">
      <dgm:prSet/>
      <dgm:spPr/>
      <dgm:t>
        <a:bodyPr/>
        <a:lstStyle/>
        <a:p>
          <a:r>
            <a:rPr lang="en-US" dirty="0"/>
            <a:t>GHG Inventory</a:t>
          </a:r>
        </a:p>
      </dgm:t>
    </dgm:pt>
    <dgm:pt modelId="{B30AEFE4-5783-40BB-9B95-03346A8CB42B}" type="parTrans" cxnId="{2CF16274-C3A0-4855-A967-892CF273E591}">
      <dgm:prSet/>
      <dgm:spPr/>
      <dgm:t>
        <a:bodyPr/>
        <a:lstStyle/>
        <a:p>
          <a:endParaRPr lang="en-US"/>
        </a:p>
      </dgm:t>
    </dgm:pt>
    <dgm:pt modelId="{5E44EA1D-BC4A-43B0-978B-5E65FAF9B545}" type="sibTrans" cxnId="{2CF16274-C3A0-4855-A967-892CF273E591}">
      <dgm:prSet/>
      <dgm:spPr/>
      <dgm:t>
        <a:bodyPr/>
        <a:lstStyle/>
        <a:p>
          <a:endParaRPr lang="en-US"/>
        </a:p>
      </dgm:t>
    </dgm:pt>
    <dgm:pt modelId="{469AC4C1-6C9E-43F3-983A-4E41AD833AE0}">
      <dgm:prSet/>
      <dgm:spPr/>
      <dgm:t>
        <a:bodyPr/>
        <a:lstStyle/>
        <a:p>
          <a:r>
            <a:rPr lang="en-US" dirty="0"/>
            <a:t> Public outreach</a:t>
          </a:r>
        </a:p>
      </dgm:t>
    </dgm:pt>
    <dgm:pt modelId="{F51601D8-241D-4FB1-A493-682847CFFA36}" type="parTrans" cxnId="{6C08182A-0583-457E-83EF-85383F384586}">
      <dgm:prSet/>
      <dgm:spPr/>
      <dgm:t>
        <a:bodyPr/>
        <a:lstStyle/>
        <a:p>
          <a:endParaRPr lang="en-US"/>
        </a:p>
      </dgm:t>
    </dgm:pt>
    <dgm:pt modelId="{4AB29319-E644-4293-B3B4-C422B6F787B0}" type="sibTrans" cxnId="{6C08182A-0583-457E-83EF-85383F384586}">
      <dgm:prSet/>
      <dgm:spPr/>
      <dgm:t>
        <a:bodyPr/>
        <a:lstStyle/>
        <a:p>
          <a:endParaRPr lang="en-US"/>
        </a:p>
      </dgm:t>
    </dgm:pt>
    <dgm:pt modelId="{1F825504-7D24-4123-9E58-4CDF1521C2A4}">
      <dgm:prSet/>
      <dgm:spPr/>
      <dgm:t>
        <a:bodyPr/>
        <a:lstStyle/>
        <a:p>
          <a:r>
            <a:rPr lang="en-US" dirty="0"/>
            <a:t> Advisory work group</a:t>
          </a:r>
        </a:p>
      </dgm:t>
    </dgm:pt>
    <dgm:pt modelId="{2794E220-8BC0-40C4-93C6-71B401AB9403}" type="parTrans" cxnId="{152E2836-94B6-41D1-8009-89D649C9F249}">
      <dgm:prSet/>
      <dgm:spPr/>
      <dgm:t>
        <a:bodyPr/>
        <a:lstStyle/>
        <a:p>
          <a:endParaRPr lang="en-US"/>
        </a:p>
      </dgm:t>
    </dgm:pt>
    <dgm:pt modelId="{2D1A9E2B-4410-417E-A805-3978D05F4354}" type="sibTrans" cxnId="{152E2836-94B6-41D1-8009-89D649C9F249}">
      <dgm:prSet/>
      <dgm:spPr/>
      <dgm:t>
        <a:bodyPr/>
        <a:lstStyle/>
        <a:p>
          <a:endParaRPr lang="en-US"/>
        </a:p>
      </dgm:t>
    </dgm:pt>
    <dgm:pt modelId="{4703F4FC-3839-4E02-9CE6-8EAA66B71C4B}">
      <dgm:prSet/>
      <dgm:spPr/>
      <dgm:t>
        <a:bodyPr/>
        <a:lstStyle/>
        <a:p>
          <a:r>
            <a:rPr lang="en-US" dirty="0"/>
            <a:t>Climate Summit</a:t>
          </a:r>
        </a:p>
      </dgm:t>
    </dgm:pt>
    <dgm:pt modelId="{E1237936-8F4C-4251-8BA6-4013692F401D}" type="parTrans" cxnId="{89EC06A6-E7CC-4EE0-9EA9-B801C9B12198}">
      <dgm:prSet/>
      <dgm:spPr/>
      <dgm:t>
        <a:bodyPr/>
        <a:lstStyle/>
        <a:p>
          <a:endParaRPr lang="en-US"/>
        </a:p>
      </dgm:t>
    </dgm:pt>
    <dgm:pt modelId="{DDABCA7A-3B0D-4CB2-AEF4-C643319FBA7D}" type="sibTrans" cxnId="{89EC06A6-E7CC-4EE0-9EA9-B801C9B12198}">
      <dgm:prSet/>
      <dgm:spPr/>
      <dgm:t>
        <a:bodyPr/>
        <a:lstStyle/>
        <a:p>
          <a:endParaRPr lang="en-US"/>
        </a:p>
      </dgm:t>
    </dgm:pt>
    <dgm:pt modelId="{6B4CD512-D8FD-4032-A6E7-2EB0E94FBF34}">
      <dgm:prSet/>
      <dgm:spPr/>
      <dgm:t>
        <a:bodyPr/>
        <a:lstStyle/>
        <a:p>
          <a:r>
            <a:rPr lang="en-US" dirty="0"/>
            <a:t>Implementation tracking</a:t>
          </a:r>
        </a:p>
      </dgm:t>
    </dgm:pt>
    <dgm:pt modelId="{746B323E-EC2E-416E-91EF-1A889AD82536}" type="parTrans" cxnId="{330FF8CF-938A-48EF-95F7-442307E8C7A8}">
      <dgm:prSet/>
      <dgm:spPr/>
      <dgm:t>
        <a:bodyPr/>
        <a:lstStyle/>
        <a:p>
          <a:endParaRPr lang="en-US"/>
        </a:p>
      </dgm:t>
    </dgm:pt>
    <dgm:pt modelId="{BFF8316D-E17E-4655-B897-E4C779CC6859}" type="sibTrans" cxnId="{330FF8CF-938A-48EF-95F7-442307E8C7A8}">
      <dgm:prSet/>
      <dgm:spPr/>
      <dgm:t>
        <a:bodyPr/>
        <a:lstStyle/>
        <a:p>
          <a:endParaRPr lang="en-US"/>
        </a:p>
      </dgm:t>
    </dgm:pt>
    <dgm:pt modelId="{D6D245D3-1B39-4CF9-896A-D2BC9CCAF8C5}">
      <dgm:prSet/>
      <dgm:spPr/>
      <dgm:t>
        <a:bodyPr/>
        <a:lstStyle/>
        <a:p>
          <a:r>
            <a:rPr lang="en-US" dirty="0"/>
            <a:t>Progress report</a:t>
          </a:r>
        </a:p>
      </dgm:t>
    </dgm:pt>
    <dgm:pt modelId="{56058E3D-01A0-40FC-8A70-591977DEAEC0}" type="parTrans" cxnId="{EC4B520E-62EE-419E-B95F-A4D040937748}">
      <dgm:prSet/>
      <dgm:spPr/>
      <dgm:t>
        <a:bodyPr/>
        <a:lstStyle/>
        <a:p>
          <a:endParaRPr lang="en-US"/>
        </a:p>
      </dgm:t>
    </dgm:pt>
    <dgm:pt modelId="{F2142683-9335-49D3-9F6D-A3800E568D76}" type="sibTrans" cxnId="{EC4B520E-62EE-419E-B95F-A4D040937748}">
      <dgm:prSet/>
      <dgm:spPr/>
      <dgm:t>
        <a:bodyPr/>
        <a:lstStyle/>
        <a:p>
          <a:endParaRPr lang="en-US"/>
        </a:p>
      </dgm:t>
    </dgm:pt>
    <dgm:pt modelId="{73CFE681-8F67-49C0-AC62-DD22B12AD009}" type="pres">
      <dgm:prSet presAssocID="{3D44B15F-2412-44B9-BBB3-8A0A3AC3884E}" presName="Name0" presStyleCnt="0">
        <dgm:presLayoutVars>
          <dgm:dir/>
          <dgm:animLvl val="lvl"/>
          <dgm:resizeHandles/>
        </dgm:presLayoutVars>
      </dgm:prSet>
      <dgm:spPr/>
    </dgm:pt>
    <dgm:pt modelId="{61167A57-B9C1-4829-B159-FFFF5DB14485}" type="pres">
      <dgm:prSet presAssocID="{1432975A-370B-44DA-AE9C-E18E622E8B11}" presName="linNode" presStyleCnt="0"/>
      <dgm:spPr/>
    </dgm:pt>
    <dgm:pt modelId="{E024F2FF-4EAD-4936-86C0-5AEEB5A8C2B3}" type="pres">
      <dgm:prSet presAssocID="{1432975A-370B-44DA-AE9C-E18E622E8B11}" presName="parentShp" presStyleLbl="node1" presStyleIdx="0" presStyleCnt="4">
        <dgm:presLayoutVars>
          <dgm:bulletEnabled val="1"/>
        </dgm:presLayoutVars>
      </dgm:prSet>
      <dgm:spPr/>
    </dgm:pt>
    <dgm:pt modelId="{72A7480F-DE8A-43AF-A7C7-3932EDD513BF}" type="pres">
      <dgm:prSet presAssocID="{1432975A-370B-44DA-AE9C-E18E622E8B11}" presName="childShp" presStyleLbl="bgAccFollowNode1" presStyleIdx="0" presStyleCnt="4">
        <dgm:presLayoutVars>
          <dgm:bulletEnabled val="1"/>
        </dgm:presLayoutVars>
      </dgm:prSet>
      <dgm:spPr/>
    </dgm:pt>
    <dgm:pt modelId="{E0B24BBD-9B11-4425-A62A-B8D15EE93C71}" type="pres">
      <dgm:prSet presAssocID="{DADFDDD0-9100-4B0B-87E6-63E69A848E86}" presName="spacing" presStyleCnt="0"/>
      <dgm:spPr/>
    </dgm:pt>
    <dgm:pt modelId="{E5802735-3BE3-4FF4-ABAF-B7894C470795}" type="pres">
      <dgm:prSet presAssocID="{F8334095-D38B-4EC0-B476-AA65CBA15D52}" presName="linNode" presStyleCnt="0"/>
      <dgm:spPr/>
    </dgm:pt>
    <dgm:pt modelId="{050E3E88-FCE9-43C9-A4C4-FE76B419D652}" type="pres">
      <dgm:prSet presAssocID="{F8334095-D38B-4EC0-B476-AA65CBA15D52}" presName="parentShp" presStyleLbl="node1" presStyleIdx="1" presStyleCnt="4">
        <dgm:presLayoutVars>
          <dgm:bulletEnabled val="1"/>
        </dgm:presLayoutVars>
      </dgm:prSet>
      <dgm:spPr/>
    </dgm:pt>
    <dgm:pt modelId="{377C8509-1832-43AB-9C22-197FAE308C0E}" type="pres">
      <dgm:prSet presAssocID="{F8334095-D38B-4EC0-B476-AA65CBA15D52}" presName="childShp" presStyleLbl="bgAccFollowNode1" presStyleIdx="1" presStyleCnt="4">
        <dgm:presLayoutVars>
          <dgm:bulletEnabled val="1"/>
        </dgm:presLayoutVars>
      </dgm:prSet>
      <dgm:spPr/>
    </dgm:pt>
    <dgm:pt modelId="{FCE2EC35-AB83-4060-AB8C-0B7C9CF905EB}" type="pres">
      <dgm:prSet presAssocID="{81F50DA6-A64B-4874-AF63-E70DCEDCC747}" presName="spacing" presStyleCnt="0"/>
      <dgm:spPr/>
    </dgm:pt>
    <dgm:pt modelId="{056D6F95-78BF-4E5F-AE90-06BE1D71DF35}" type="pres">
      <dgm:prSet presAssocID="{E797F20E-3AB3-4218-8E4C-4AAFF227A48B}" presName="linNode" presStyleCnt="0"/>
      <dgm:spPr/>
    </dgm:pt>
    <dgm:pt modelId="{DB908E3A-DC28-450C-B120-156C64D89B7D}" type="pres">
      <dgm:prSet presAssocID="{E797F20E-3AB3-4218-8E4C-4AAFF227A48B}" presName="parentShp" presStyleLbl="node1" presStyleIdx="2" presStyleCnt="4">
        <dgm:presLayoutVars>
          <dgm:bulletEnabled val="1"/>
        </dgm:presLayoutVars>
      </dgm:prSet>
      <dgm:spPr/>
    </dgm:pt>
    <dgm:pt modelId="{AF9268D4-2559-4F54-BDD1-974E5FB03C7D}" type="pres">
      <dgm:prSet presAssocID="{E797F20E-3AB3-4218-8E4C-4AAFF227A48B}" presName="childShp" presStyleLbl="bgAccFollowNode1" presStyleIdx="2" presStyleCnt="4">
        <dgm:presLayoutVars>
          <dgm:bulletEnabled val="1"/>
        </dgm:presLayoutVars>
      </dgm:prSet>
      <dgm:spPr/>
    </dgm:pt>
    <dgm:pt modelId="{94109DE6-8259-4BB5-974C-D789D1E3856C}" type="pres">
      <dgm:prSet presAssocID="{A982B421-F8B3-4465-87A3-38941D557CE2}" presName="spacing" presStyleCnt="0"/>
      <dgm:spPr/>
    </dgm:pt>
    <dgm:pt modelId="{97046797-030E-472D-9682-522C9DB0C2A1}" type="pres">
      <dgm:prSet presAssocID="{8344B584-3B47-4D2C-AA57-60E7F6DE4149}" presName="linNode" presStyleCnt="0"/>
      <dgm:spPr/>
    </dgm:pt>
    <dgm:pt modelId="{885558DD-C1F0-4969-9996-18814F26C50B}" type="pres">
      <dgm:prSet presAssocID="{8344B584-3B47-4D2C-AA57-60E7F6DE4149}" presName="parentShp" presStyleLbl="node1" presStyleIdx="3" presStyleCnt="4">
        <dgm:presLayoutVars>
          <dgm:bulletEnabled val="1"/>
        </dgm:presLayoutVars>
      </dgm:prSet>
      <dgm:spPr/>
    </dgm:pt>
    <dgm:pt modelId="{0CC6C270-4618-4C13-9580-1BF763ECEDF7}" type="pres">
      <dgm:prSet presAssocID="{8344B584-3B47-4D2C-AA57-60E7F6DE4149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27C49E01-13EF-4C33-A67F-3A0DC14A8221}" type="presOf" srcId="{BD358E0D-44BC-4711-9FD8-DCED906DF4C4}" destId="{377C8509-1832-43AB-9C22-197FAE308C0E}" srcOrd="0" destOrd="0" presId="urn:microsoft.com/office/officeart/2005/8/layout/vList6"/>
    <dgm:cxn modelId="{EC4B520E-62EE-419E-B95F-A4D040937748}" srcId="{E797F20E-3AB3-4218-8E4C-4AAFF227A48B}" destId="{D6D245D3-1B39-4CF9-896A-D2BC9CCAF8C5}" srcOrd="2" destOrd="0" parTransId="{56058E3D-01A0-40FC-8A70-591977DEAEC0}" sibTransId="{F2142683-9335-49D3-9F6D-A3800E568D76}"/>
    <dgm:cxn modelId="{1DF22010-E41F-47D2-9154-0AB87C0906E8}" type="presOf" srcId="{8278AD67-016F-444A-B96E-EE3A83BD1E98}" destId="{AF9268D4-2559-4F54-BDD1-974E5FB03C7D}" srcOrd="0" destOrd="0" presId="urn:microsoft.com/office/officeart/2005/8/layout/vList6"/>
    <dgm:cxn modelId="{03D9C01B-A553-4E06-8536-686ED9C8D224}" type="presOf" srcId="{6B4CD512-D8FD-4032-A6E7-2EB0E94FBF34}" destId="{AF9268D4-2559-4F54-BDD1-974E5FB03C7D}" srcOrd="0" destOrd="1" presId="urn:microsoft.com/office/officeart/2005/8/layout/vList6"/>
    <dgm:cxn modelId="{2D845724-004B-4D5A-80B9-150549C3A446}" srcId="{3D44B15F-2412-44B9-BBB3-8A0A3AC3884E}" destId="{8344B584-3B47-4D2C-AA57-60E7F6DE4149}" srcOrd="3" destOrd="0" parTransId="{05C0CD91-2F5D-4699-9F06-922A6A4C50A3}" sibTransId="{9BC5103F-6C88-4092-84F9-701CC02B231D}"/>
    <dgm:cxn modelId="{728EDB24-3607-49B0-8564-FDA439C08516}" srcId="{CAFA95EC-AC71-44A0-8F24-A80064908F0C}" destId="{11C5EBD0-FD00-4ADC-A78D-95E875FB921C}" srcOrd="1" destOrd="0" parTransId="{4217D95D-CA77-46A0-AD25-DA66567415EF}" sibTransId="{4CE821D5-B61B-46B2-8AEA-3DC269814055}"/>
    <dgm:cxn modelId="{AAB7E826-C1E2-439C-AA9B-BEC1CB6D90EE}" type="presOf" srcId="{1F825504-7D24-4123-9E58-4CDF1521C2A4}" destId="{0CC6C270-4618-4C13-9580-1BF763ECEDF7}" srcOrd="0" destOrd="1" presId="urn:microsoft.com/office/officeart/2005/8/layout/vList6"/>
    <dgm:cxn modelId="{6C08182A-0583-457E-83EF-85383F384586}" srcId="{8344B584-3B47-4D2C-AA57-60E7F6DE4149}" destId="{469AC4C1-6C9E-43F3-983A-4E41AD833AE0}" srcOrd="0" destOrd="0" parTransId="{F51601D8-241D-4FB1-A493-682847CFFA36}" sibTransId="{4AB29319-E644-4293-B3B4-C422B6F787B0}"/>
    <dgm:cxn modelId="{7BBB7B31-44BF-425F-8AB7-C22E8CF8D4AA}" srcId="{F8334095-D38B-4EC0-B476-AA65CBA15D52}" destId="{BD358E0D-44BC-4711-9FD8-DCED906DF4C4}" srcOrd="0" destOrd="0" parTransId="{5FFCB6D5-626B-40A4-96CA-11CDFB5DF15E}" sibTransId="{AB814EC1-CAB1-4C50-8DC3-D34E8230D831}"/>
    <dgm:cxn modelId="{152E2836-94B6-41D1-8009-89D649C9F249}" srcId="{8344B584-3B47-4D2C-AA57-60E7F6DE4149}" destId="{1F825504-7D24-4123-9E58-4CDF1521C2A4}" srcOrd="1" destOrd="0" parTransId="{2794E220-8BC0-40C4-93C6-71B401AB9403}" sibTransId="{2D1A9E2B-4410-417E-A805-3978D05F4354}"/>
    <dgm:cxn modelId="{393F8451-B7E6-429F-861C-CDC751932C22}" type="presOf" srcId="{8344B584-3B47-4D2C-AA57-60E7F6DE4149}" destId="{885558DD-C1F0-4969-9996-18814F26C50B}" srcOrd="0" destOrd="0" presId="urn:microsoft.com/office/officeart/2005/8/layout/vList6"/>
    <dgm:cxn modelId="{DCA1C571-09D0-4649-AA62-772DE835E79A}" type="presOf" srcId="{469AC4C1-6C9E-43F3-983A-4E41AD833AE0}" destId="{0CC6C270-4618-4C13-9580-1BF763ECEDF7}" srcOrd="0" destOrd="0" presId="urn:microsoft.com/office/officeart/2005/8/layout/vList6"/>
    <dgm:cxn modelId="{2CF16274-C3A0-4855-A967-892CF273E591}" srcId="{E797F20E-3AB3-4218-8E4C-4AAFF227A48B}" destId="{8278AD67-016F-444A-B96E-EE3A83BD1E98}" srcOrd="0" destOrd="0" parTransId="{B30AEFE4-5783-40BB-9B95-03346A8CB42B}" sibTransId="{5E44EA1D-BC4A-43B0-978B-5E65FAF9B545}"/>
    <dgm:cxn modelId="{92444375-19E6-413E-B6FC-6DF564C5019E}" srcId="{3D44B15F-2412-44B9-BBB3-8A0A3AC3884E}" destId="{E797F20E-3AB3-4218-8E4C-4AAFF227A48B}" srcOrd="2" destOrd="0" parTransId="{3132EFA7-DE7C-48D4-B95E-7F5C54C3ED3F}" sibTransId="{A982B421-F8B3-4465-87A3-38941D557CE2}"/>
    <dgm:cxn modelId="{6F312659-FC0E-4C5E-BC4B-1EA298CDFE3D}" type="presOf" srcId="{B23C9F3E-E01E-4294-A11D-488AC993BCDB}" destId="{72A7480F-DE8A-43AF-A7C7-3932EDD513BF}" srcOrd="0" destOrd="1" presId="urn:microsoft.com/office/officeart/2005/8/layout/vList6"/>
    <dgm:cxn modelId="{60AE7E7E-909A-49CD-B7A3-2344E194B7B5}" type="presOf" srcId="{E797F20E-3AB3-4218-8E4C-4AAFF227A48B}" destId="{DB908E3A-DC28-450C-B120-156C64D89B7D}" srcOrd="0" destOrd="0" presId="urn:microsoft.com/office/officeart/2005/8/layout/vList6"/>
    <dgm:cxn modelId="{1E3B008E-9D95-4258-AB2C-6D3F724A606B}" srcId="{CAFA95EC-AC71-44A0-8F24-A80064908F0C}" destId="{B23C9F3E-E01E-4294-A11D-488AC993BCDB}" srcOrd="0" destOrd="0" parTransId="{09A9ACAA-EF8C-4481-97CD-73A797C76732}" sibTransId="{0554C890-4588-40F7-853D-F169D8ADCDCE}"/>
    <dgm:cxn modelId="{E5CB3AA4-FF0D-45DE-ACD2-9E94EE1B8777}" srcId="{1432975A-370B-44DA-AE9C-E18E622E8B11}" destId="{CAFA95EC-AC71-44A0-8F24-A80064908F0C}" srcOrd="0" destOrd="0" parTransId="{C6A7E8EC-0955-4A98-9C6A-1C4CBBBA3BED}" sibTransId="{3F3AC181-7373-47FE-B7FF-FBDE364A5D52}"/>
    <dgm:cxn modelId="{89EC06A6-E7CC-4EE0-9EA9-B801C9B12198}" srcId="{8344B584-3B47-4D2C-AA57-60E7F6DE4149}" destId="{4703F4FC-3839-4E02-9CE6-8EAA66B71C4B}" srcOrd="2" destOrd="0" parTransId="{E1237936-8F4C-4251-8BA6-4013692F401D}" sibTransId="{DDABCA7A-3B0D-4CB2-AEF4-C643319FBA7D}"/>
    <dgm:cxn modelId="{45ED85C2-9808-486B-BD44-1DC7029F26BF}" type="presOf" srcId="{11C5EBD0-FD00-4ADC-A78D-95E875FB921C}" destId="{72A7480F-DE8A-43AF-A7C7-3932EDD513BF}" srcOrd="0" destOrd="2" presId="urn:microsoft.com/office/officeart/2005/8/layout/vList6"/>
    <dgm:cxn modelId="{06B664CF-5616-44AB-9132-037DBCF86A41}" type="presOf" srcId="{4703F4FC-3839-4E02-9CE6-8EAA66B71C4B}" destId="{0CC6C270-4618-4C13-9580-1BF763ECEDF7}" srcOrd="0" destOrd="2" presId="urn:microsoft.com/office/officeart/2005/8/layout/vList6"/>
    <dgm:cxn modelId="{A04FD7CF-C728-4C24-9392-CA7DE2E673B7}" type="presOf" srcId="{D6D245D3-1B39-4CF9-896A-D2BC9CCAF8C5}" destId="{AF9268D4-2559-4F54-BDD1-974E5FB03C7D}" srcOrd="0" destOrd="2" presId="urn:microsoft.com/office/officeart/2005/8/layout/vList6"/>
    <dgm:cxn modelId="{330FF8CF-938A-48EF-95F7-442307E8C7A8}" srcId="{E797F20E-3AB3-4218-8E4C-4AAFF227A48B}" destId="{6B4CD512-D8FD-4032-A6E7-2EB0E94FBF34}" srcOrd="1" destOrd="0" parTransId="{746B323E-EC2E-416E-91EF-1A889AD82536}" sibTransId="{BFF8316D-E17E-4655-B897-E4C779CC6859}"/>
    <dgm:cxn modelId="{A290F8CF-4DA4-425B-95BE-42CFDBAD0F03}" srcId="{3D44B15F-2412-44B9-BBB3-8A0A3AC3884E}" destId="{1432975A-370B-44DA-AE9C-E18E622E8B11}" srcOrd="0" destOrd="0" parTransId="{99B9A8FF-9D55-4949-8E20-60426600906E}" sibTransId="{DADFDDD0-9100-4B0B-87E6-63E69A848E86}"/>
    <dgm:cxn modelId="{11CD9AD0-716E-4637-8624-911CC8329A15}" type="presOf" srcId="{CAFA95EC-AC71-44A0-8F24-A80064908F0C}" destId="{72A7480F-DE8A-43AF-A7C7-3932EDD513BF}" srcOrd="0" destOrd="0" presId="urn:microsoft.com/office/officeart/2005/8/layout/vList6"/>
    <dgm:cxn modelId="{24051FD5-CF52-4198-B62C-ECCA734081CC}" type="presOf" srcId="{3D44B15F-2412-44B9-BBB3-8A0A3AC3884E}" destId="{73CFE681-8F67-49C0-AC62-DD22B12AD009}" srcOrd="0" destOrd="0" presId="urn:microsoft.com/office/officeart/2005/8/layout/vList6"/>
    <dgm:cxn modelId="{4B8973D9-67C3-4310-9D43-D46BFF10E90D}" type="presOf" srcId="{1432975A-370B-44DA-AE9C-E18E622E8B11}" destId="{E024F2FF-4EAD-4936-86C0-5AEEB5A8C2B3}" srcOrd="0" destOrd="0" presId="urn:microsoft.com/office/officeart/2005/8/layout/vList6"/>
    <dgm:cxn modelId="{03E26DE2-569B-461D-9DB2-FEDCAF68D2BB}" srcId="{3D44B15F-2412-44B9-BBB3-8A0A3AC3884E}" destId="{F8334095-D38B-4EC0-B476-AA65CBA15D52}" srcOrd="1" destOrd="0" parTransId="{B1FF9E8F-CE02-4E75-A20A-8C600EB26ADE}" sibTransId="{81F50DA6-A64B-4874-AF63-E70DCEDCC747}"/>
    <dgm:cxn modelId="{0563C1FA-FEC8-435C-A0C0-68B6DFEDB7A1}" type="presOf" srcId="{F8334095-D38B-4EC0-B476-AA65CBA15D52}" destId="{050E3E88-FCE9-43C9-A4C4-FE76B419D652}" srcOrd="0" destOrd="0" presId="urn:microsoft.com/office/officeart/2005/8/layout/vList6"/>
    <dgm:cxn modelId="{4F71D125-2638-4655-85ED-82BDDEE65C64}" type="presParOf" srcId="{73CFE681-8F67-49C0-AC62-DD22B12AD009}" destId="{61167A57-B9C1-4829-B159-FFFF5DB14485}" srcOrd="0" destOrd="0" presId="urn:microsoft.com/office/officeart/2005/8/layout/vList6"/>
    <dgm:cxn modelId="{05EC2E0C-01D1-409E-8AF6-575E79E18CEF}" type="presParOf" srcId="{61167A57-B9C1-4829-B159-FFFF5DB14485}" destId="{E024F2FF-4EAD-4936-86C0-5AEEB5A8C2B3}" srcOrd="0" destOrd="0" presId="urn:microsoft.com/office/officeart/2005/8/layout/vList6"/>
    <dgm:cxn modelId="{11A3C4A9-AC05-485F-8E41-0C0496C04023}" type="presParOf" srcId="{61167A57-B9C1-4829-B159-FFFF5DB14485}" destId="{72A7480F-DE8A-43AF-A7C7-3932EDD513BF}" srcOrd="1" destOrd="0" presId="urn:microsoft.com/office/officeart/2005/8/layout/vList6"/>
    <dgm:cxn modelId="{93D919A5-5834-4EC2-AA09-82A2E3B9DBE2}" type="presParOf" srcId="{73CFE681-8F67-49C0-AC62-DD22B12AD009}" destId="{E0B24BBD-9B11-4425-A62A-B8D15EE93C71}" srcOrd="1" destOrd="0" presId="urn:microsoft.com/office/officeart/2005/8/layout/vList6"/>
    <dgm:cxn modelId="{B25CAC5F-6844-4452-8CC1-2B78BA59BEC1}" type="presParOf" srcId="{73CFE681-8F67-49C0-AC62-DD22B12AD009}" destId="{E5802735-3BE3-4FF4-ABAF-B7894C470795}" srcOrd="2" destOrd="0" presId="urn:microsoft.com/office/officeart/2005/8/layout/vList6"/>
    <dgm:cxn modelId="{76F04B79-E590-41B5-B4AF-1DF0E3B42C35}" type="presParOf" srcId="{E5802735-3BE3-4FF4-ABAF-B7894C470795}" destId="{050E3E88-FCE9-43C9-A4C4-FE76B419D652}" srcOrd="0" destOrd="0" presId="urn:microsoft.com/office/officeart/2005/8/layout/vList6"/>
    <dgm:cxn modelId="{52C53B89-AEA7-4C5D-983F-8076910FEFFE}" type="presParOf" srcId="{E5802735-3BE3-4FF4-ABAF-B7894C470795}" destId="{377C8509-1832-43AB-9C22-197FAE308C0E}" srcOrd="1" destOrd="0" presId="urn:microsoft.com/office/officeart/2005/8/layout/vList6"/>
    <dgm:cxn modelId="{76EA6639-EC2E-4086-9A4D-66E4EB6BEA59}" type="presParOf" srcId="{73CFE681-8F67-49C0-AC62-DD22B12AD009}" destId="{FCE2EC35-AB83-4060-AB8C-0B7C9CF905EB}" srcOrd="3" destOrd="0" presId="urn:microsoft.com/office/officeart/2005/8/layout/vList6"/>
    <dgm:cxn modelId="{A2044D43-2291-4676-A428-442C6419F945}" type="presParOf" srcId="{73CFE681-8F67-49C0-AC62-DD22B12AD009}" destId="{056D6F95-78BF-4E5F-AE90-06BE1D71DF35}" srcOrd="4" destOrd="0" presId="urn:microsoft.com/office/officeart/2005/8/layout/vList6"/>
    <dgm:cxn modelId="{14F6894E-B12C-46AD-81AD-233B665722BE}" type="presParOf" srcId="{056D6F95-78BF-4E5F-AE90-06BE1D71DF35}" destId="{DB908E3A-DC28-450C-B120-156C64D89B7D}" srcOrd="0" destOrd="0" presId="urn:microsoft.com/office/officeart/2005/8/layout/vList6"/>
    <dgm:cxn modelId="{3EB87AD7-F1F9-4EA1-8579-5FA8F2FD96B4}" type="presParOf" srcId="{056D6F95-78BF-4E5F-AE90-06BE1D71DF35}" destId="{AF9268D4-2559-4F54-BDD1-974E5FB03C7D}" srcOrd="1" destOrd="0" presId="urn:microsoft.com/office/officeart/2005/8/layout/vList6"/>
    <dgm:cxn modelId="{A712FA51-4F64-4815-8693-DF5758E16198}" type="presParOf" srcId="{73CFE681-8F67-49C0-AC62-DD22B12AD009}" destId="{94109DE6-8259-4BB5-974C-D789D1E3856C}" srcOrd="5" destOrd="0" presId="urn:microsoft.com/office/officeart/2005/8/layout/vList6"/>
    <dgm:cxn modelId="{A6BE0815-B977-4728-93A5-7819D0533B1B}" type="presParOf" srcId="{73CFE681-8F67-49C0-AC62-DD22B12AD009}" destId="{97046797-030E-472D-9682-522C9DB0C2A1}" srcOrd="6" destOrd="0" presId="urn:microsoft.com/office/officeart/2005/8/layout/vList6"/>
    <dgm:cxn modelId="{D70CF392-F2B2-4C5F-9D65-1FC9C719B198}" type="presParOf" srcId="{97046797-030E-472D-9682-522C9DB0C2A1}" destId="{885558DD-C1F0-4969-9996-18814F26C50B}" srcOrd="0" destOrd="0" presId="urn:microsoft.com/office/officeart/2005/8/layout/vList6"/>
    <dgm:cxn modelId="{893E2596-3F76-4568-B5D6-79CE4438B0A7}" type="presParOf" srcId="{97046797-030E-472D-9682-522C9DB0C2A1}" destId="{0CC6C270-4618-4C13-9580-1BF763ECEDF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0AAB10-B8F7-456E-B7DB-E0CCED90B492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23002A-5EAD-41B1-9FAB-578C03F6990D}">
      <dgm:prSet phldrT="[Text]"/>
      <dgm:spPr/>
      <dgm:t>
        <a:bodyPr/>
        <a:lstStyle/>
        <a:p>
          <a:r>
            <a:rPr lang="en-US" dirty="0"/>
            <a:t>Thurston County</a:t>
          </a:r>
        </a:p>
      </dgm:t>
    </dgm:pt>
    <dgm:pt modelId="{810C6307-5623-452D-BEC6-9916B2483EDE}" type="parTrans" cxnId="{5ABDFB23-F65A-4722-B9CC-51BB52C0942B}">
      <dgm:prSet/>
      <dgm:spPr/>
      <dgm:t>
        <a:bodyPr/>
        <a:lstStyle/>
        <a:p>
          <a:endParaRPr lang="en-US"/>
        </a:p>
      </dgm:t>
    </dgm:pt>
    <dgm:pt modelId="{E94EECAD-F859-4474-BAD6-521A427D4BEE}" type="sibTrans" cxnId="{5ABDFB23-F65A-4722-B9CC-51BB52C0942B}">
      <dgm:prSet/>
      <dgm:spPr/>
      <dgm:t>
        <a:bodyPr/>
        <a:lstStyle/>
        <a:p>
          <a:endParaRPr lang="en-US"/>
        </a:p>
      </dgm:t>
    </dgm:pt>
    <dgm:pt modelId="{13442BD2-3186-46B4-8FD4-40B3800809FD}">
      <dgm:prSet phldrT="[Text]"/>
      <dgm:spPr/>
      <dgm:t>
        <a:bodyPr/>
        <a:lstStyle/>
        <a:p>
          <a:r>
            <a:rPr lang="en-US" dirty="0"/>
            <a:t>Lacey</a:t>
          </a:r>
        </a:p>
      </dgm:t>
    </dgm:pt>
    <dgm:pt modelId="{BDFE1CFC-3C55-4794-B518-9DA397522348}" type="parTrans" cxnId="{317F4BBF-B64F-47C3-B850-2A530F8BB26D}">
      <dgm:prSet/>
      <dgm:spPr/>
      <dgm:t>
        <a:bodyPr/>
        <a:lstStyle/>
        <a:p>
          <a:endParaRPr lang="en-US"/>
        </a:p>
      </dgm:t>
    </dgm:pt>
    <dgm:pt modelId="{A1432250-5E21-43A0-90BC-2D1237060160}" type="sibTrans" cxnId="{317F4BBF-B64F-47C3-B850-2A530F8BB26D}">
      <dgm:prSet/>
      <dgm:spPr/>
      <dgm:t>
        <a:bodyPr/>
        <a:lstStyle/>
        <a:p>
          <a:endParaRPr lang="en-US"/>
        </a:p>
      </dgm:t>
    </dgm:pt>
    <dgm:pt modelId="{4695651C-35BA-44B1-8B4F-7D76D56BF3F9}">
      <dgm:prSet phldrT="[Text]"/>
      <dgm:spPr/>
      <dgm:t>
        <a:bodyPr/>
        <a:lstStyle/>
        <a:p>
          <a:r>
            <a:rPr lang="en-US" dirty="0"/>
            <a:t>Olympia</a:t>
          </a:r>
        </a:p>
      </dgm:t>
    </dgm:pt>
    <dgm:pt modelId="{C54CA18A-4737-4219-AB29-D7D7FDB14E4D}" type="parTrans" cxnId="{7DF99FCE-87E0-4BF6-B463-46916DE7FE81}">
      <dgm:prSet/>
      <dgm:spPr/>
      <dgm:t>
        <a:bodyPr/>
        <a:lstStyle/>
        <a:p>
          <a:endParaRPr lang="en-US"/>
        </a:p>
      </dgm:t>
    </dgm:pt>
    <dgm:pt modelId="{7F666024-05F7-44B8-B89E-19E8522553C1}" type="sibTrans" cxnId="{7DF99FCE-87E0-4BF6-B463-46916DE7FE81}">
      <dgm:prSet/>
      <dgm:spPr/>
      <dgm:t>
        <a:bodyPr/>
        <a:lstStyle/>
        <a:p>
          <a:endParaRPr lang="en-US"/>
        </a:p>
      </dgm:t>
    </dgm:pt>
    <dgm:pt modelId="{3C477926-DD67-4439-B23E-B0D9ABFA4A22}">
      <dgm:prSet phldrT="[Text]"/>
      <dgm:spPr/>
      <dgm:t>
        <a:bodyPr/>
        <a:lstStyle/>
        <a:p>
          <a:r>
            <a:rPr lang="en-US" dirty="0"/>
            <a:t>Tumwater</a:t>
          </a:r>
        </a:p>
      </dgm:t>
    </dgm:pt>
    <dgm:pt modelId="{2C70047F-0787-41A4-9D9F-70126B8461BA}" type="parTrans" cxnId="{874734A7-C23D-48C3-BBC8-4183DE4F7A9F}">
      <dgm:prSet/>
      <dgm:spPr/>
      <dgm:t>
        <a:bodyPr/>
        <a:lstStyle/>
        <a:p>
          <a:endParaRPr lang="en-US"/>
        </a:p>
      </dgm:t>
    </dgm:pt>
    <dgm:pt modelId="{603CF7C9-6091-4AC1-9880-5548E2A207C4}" type="sibTrans" cxnId="{874734A7-C23D-48C3-BBC8-4183DE4F7A9F}">
      <dgm:prSet/>
      <dgm:spPr/>
      <dgm:t>
        <a:bodyPr/>
        <a:lstStyle/>
        <a:p>
          <a:endParaRPr lang="en-US"/>
        </a:p>
      </dgm:t>
    </dgm:pt>
    <dgm:pt modelId="{1993EC9F-6A24-449C-9726-60CD95AA6EB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TRPC (program manager)</a:t>
          </a:r>
        </a:p>
      </dgm:t>
    </dgm:pt>
    <dgm:pt modelId="{498F5F57-1680-4941-BA2D-20D344656D53}" type="parTrans" cxnId="{BC68FCE4-1221-4C04-83E0-43EA9E9F27D7}">
      <dgm:prSet/>
      <dgm:spPr/>
      <dgm:t>
        <a:bodyPr/>
        <a:lstStyle/>
        <a:p>
          <a:endParaRPr lang="en-US"/>
        </a:p>
      </dgm:t>
    </dgm:pt>
    <dgm:pt modelId="{C26BC5C9-B068-4274-B045-94518B4390B6}" type="sibTrans" cxnId="{BC68FCE4-1221-4C04-83E0-43EA9E9F27D7}">
      <dgm:prSet/>
      <dgm:spPr/>
      <dgm:t>
        <a:bodyPr/>
        <a:lstStyle/>
        <a:p>
          <a:endParaRPr lang="en-US"/>
        </a:p>
      </dgm:t>
    </dgm:pt>
    <dgm:pt modelId="{32505C74-1CD2-4375-9EBF-0759A545C4D6}">
      <dgm:prSet phldrT="[Text]"/>
      <dgm:spPr/>
      <dgm:t>
        <a:bodyPr/>
        <a:lstStyle/>
        <a:p>
          <a:r>
            <a:rPr lang="en-US" dirty="0"/>
            <a:t>ILA</a:t>
          </a:r>
        </a:p>
      </dgm:t>
    </dgm:pt>
    <dgm:pt modelId="{2A5EF9D4-9255-4846-B6C5-54E20F02E15C}" type="parTrans" cxnId="{931560AC-D939-468A-B4E6-E26863D1783B}">
      <dgm:prSet/>
      <dgm:spPr/>
      <dgm:t>
        <a:bodyPr/>
        <a:lstStyle/>
        <a:p>
          <a:endParaRPr lang="en-US"/>
        </a:p>
      </dgm:t>
    </dgm:pt>
    <dgm:pt modelId="{DFE4B477-26A6-4162-A778-E73E9876E3B6}" type="sibTrans" cxnId="{931560AC-D939-468A-B4E6-E26863D1783B}">
      <dgm:prSet/>
      <dgm:spPr/>
      <dgm:t>
        <a:bodyPr/>
        <a:lstStyle/>
        <a:p>
          <a:endParaRPr lang="en-US"/>
        </a:p>
      </dgm:t>
    </dgm:pt>
    <dgm:pt modelId="{9A1BA78B-A7F3-4937-A071-840F8FBC8547}" type="pres">
      <dgm:prSet presAssocID="{F70AAB10-B8F7-456E-B7DB-E0CCED90B492}" presName="composite" presStyleCnt="0">
        <dgm:presLayoutVars>
          <dgm:chMax val="1"/>
          <dgm:dir/>
          <dgm:resizeHandles val="exact"/>
        </dgm:presLayoutVars>
      </dgm:prSet>
      <dgm:spPr/>
    </dgm:pt>
    <dgm:pt modelId="{CBB2EF34-DC31-4B5D-BBB6-FC0909EECECD}" type="pres">
      <dgm:prSet presAssocID="{F70AAB10-B8F7-456E-B7DB-E0CCED90B492}" presName="radial" presStyleCnt="0">
        <dgm:presLayoutVars>
          <dgm:animLvl val="ctr"/>
        </dgm:presLayoutVars>
      </dgm:prSet>
      <dgm:spPr/>
    </dgm:pt>
    <dgm:pt modelId="{1E62C49D-4418-4CA6-B324-FD2A99DFA5F8}" type="pres">
      <dgm:prSet presAssocID="{32505C74-1CD2-4375-9EBF-0759A545C4D6}" presName="centerShape" presStyleLbl="vennNode1" presStyleIdx="0" presStyleCnt="6"/>
      <dgm:spPr/>
    </dgm:pt>
    <dgm:pt modelId="{ACEC4D2D-EBED-4932-B7C5-64986B366482}" type="pres">
      <dgm:prSet presAssocID="{0623002A-5EAD-41B1-9FAB-578C03F6990D}" presName="node" presStyleLbl="vennNode1" presStyleIdx="1" presStyleCnt="6">
        <dgm:presLayoutVars>
          <dgm:bulletEnabled val="1"/>
        </dgm:presLayoutVars>
      </dgm:prSet>
      <dgm:spPr/>
    </dgm:pt>
    <dgm:pt modelId="{29491612-CDC9-4B8F-AC03-FA6BBCEEA6A8}" type="pres">
      <dgm:prSet presAssocID="{13442BD2-3186-46B4-8FD4-40B3800809FD}" presName="node" presStyleLbl="vennNode1" presStyleIdx="2" presStyleCnt="6">
        <dgm:presLayoutVars>
          <dgm:bulletEnabled val="1"/>
        </dgm:presLayoutVars>
      </dgm:prSet>
      <dgm:spPr/>
    </dgm:pt>
    <dgm:pt modelId="{52F90450-7974-4F6C-AF74-41F535C8CCD3}" type="pres">
      <dgm:prSet presAssocID="{4695651C-35BA-44B1-8B4F-7D76D56BF3F9}" presName="node" presStyleLbl="vennNode1" presStyleIdx="3" presStyleCnt="6">
        <dgm:presLayoutVars>
          <dgm:bulletEnabled val="1"/>
        </dgm:presLayoutVars>
      </dgm:prSet>
      <dgm:spPr/>
    </dgm:pt>
    <dgm:pt modelId="{FEA12899-699E-4748-89BF-F4413B613A12}" type="pres">
      <dgm:prSet presAssocID="{3C477926-DD67-4439-B23E-B0D9ABFA4A22}" presName="node" presStyleLbl="vennNode1" presStyleIdx="4" presStyleCnt="6">
        <dgm:presLayoutVars>
          <dgm:bulletEnabled val="1"/>
        </dgm:presLayoutVars>
      </dgm:prSet>
      <dgm:spPr/>
    </dgm:pt>
    <dgm:pt modelId="{2098A539-05D9-4AD1-A6CF-E64B89D11EDC}" type="pres">
      <dgm:prSet presAssocID="{1993EC9F-6A24-449C-9726-60CD95AA6EB2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123D7704-2B37-4864-9E09-512E561FB774}" type="presOf" srcId="{0623002A-5EAD-41B1-9FAB-578C03F6990D}" destId="{ACEC4D2D-EBED-4932-B7C5-64986B366482}" srcOrd="0" destOrd="0" presId="urn:microsoft.com/office/officeart/2005/8/layout/radial3"/>
    <dgm:cxn modelId="{5ABDFB23-F65A-4722-B9CC-51BB52C0942B}" srcId="{32505C74-1CD2-4375-9EBF-0759A545C4D6}" destId="{0623002A-5EAD-41B1-9FAB-578C03F6990D}" srcOrd="0" destOrd="0" parTransId="{810C6307-5623-452D-BEC6-9916B2483EDE}" sibTransId="{E94EECAD-F859-4474-BAD6-521A427D4BEE}"/>
    <dgm:cxn modelId="{AC439B49-B031-4AD9-AAA3-879BCAE2B778}" type="presOf" srcId="{32505C74-1CD2-4375-9EBF-0759A545C4D6}" destId="{1E62C49D-4418-4CA6-B324-FD2A99DFA5F8}" srcOrd="0" destOrd="0" presId="urn:microsoft.com/office/officeart/2005/8/layout/radial3"/>
    <dgm:cxn modelId="{EAAE299A-1BF1-4C4D-8774-FABB48F217F2}" type="presOf" srcId="{3C477926-DD67-4439-B23E-B0D9ABFA4A22}" destId="{FEA12899-699E-4748-89BF-F4413B613A12}" srcOrd="0" destOrd="0" presId="urn:microsoft.com/office/officeart/2005/8/layout/radial3"/>
    <dgm:cxn modelId="{874734A7-C23D-48C3-BBC8-4183DE4F7A9F}" srcId="{32505C74-1CD2-4375-9EBF-0759A545C4D6}" destId="{3C477926-DD67-4439-B23E-B0D9ABFA4A22}" srcOrd="3" destOrd="0" parTransId="{2C70047F-0787-41A4-9D9F-70126B8461BA}" sibTransId="{603CF7C9-6091-4AC1-9880-5548E2A207C4}"/>
    <dgm:cxn modelId="{931560AC-D939-468A-B4E6-E26863D1783B}" srcId="{F70AAB10-B8F7-456E-B7DB-E0CCED90B492}" destId="{32505C74-1CD2-4375-9EBF-0759A545C4D6}" srcOrd="0" destOrd="0" parTransId="{2A5EF9D4-9255-4846-B6C5-54E20F02E15C}" sibTransId="{DFE4B477-26A6-4162-A778-E73E9876E3B6}"/>
    <dgm:cxn modelId="{35CB88B4-32B7-4CE9-B9B7-2C403F843242}" type="presOf" srcId="{F70AAB10-B8F7-456E-B7DB-E0CCED90B492}" destId="{9A1BA78B-A7F3-4937-A071-840F8FBC8547}" srcOrd="0" destOrd="0" presId="urn:microsoft.com/office/officeart/2005/8/layout/radial3"/>
    <dgm:cxn modelId="{317F4BBF-B64F-47C3-B850-2A530F8BB26D}" srcId="{32505C74-1CD2-4375-9EBF-0759A545C4D6}" destId="{13442BD2-3186-46B4-8FD4-40B3800809FD}" srcOrd="1" destOrd="0" parTransId="{BDFE1CFC-3C55-4794-B518-9DA397522348}" sibTransId="{A1432250-5E21-43A0-90BC-2D1237060160}"/>
    <dgm:cxn modelId="{7DF99FCE-87E0-4BF6-B463-46916DE7FE81}" srcId="{32505C74-1CD2-4375-9EBF-0759A545C4D6}" destId="{4695651C-35BA-44B1-8B4F-7D76D56BF3F9}" srcOrd="2" destOrd="0" parTransId="{C54CA18A-4737-4219-AB29-D7D7FDB14E4D}" sibTransId="{7F666024-05F7-44B8-B89E-19E8522553C1}"/>
    <dgm:cxn modelId="{DA7C68D0-B6C4-4AF4-B5F7-FD2F9C2B4230}" type="presOf" srcId="{13442BD2-3186-46B4-8FD4-40B3800809FD}" destId="{29491612-CDC9-4B8F-AC03-FA6BBCEEA6A8}" srcOrd="0" destOrd="0" presId="urn:microsoft.com/office/officeart/2005/8/layout/radial3"/>
    <dgm:cxn modelId="{43AFA1DD-E2B4-4AAA-B447-78AC5EAF31FB}" type="presOf" srcId="{1993EC9F-6A24-449C-9726-60CD95AA6EB2}" destId="{2098A539-05D9-4AD1-A6CF-E64B89D11EDC}" srcOrd="0" destOrd="0" presId="urn:microsoft.com/office/officeart/2005/8/layout/radial3"/>
    <dgm:cxn modelId="{BC68FCE4-1221-4C04-83E0-43EA9E9F27D7}" srcId="{32505C74-1CD2-4375-9EBF-0759A545C4D6}" destId="{1993EC9F-6A24-449C-9726-60CD95AA6EB2}" srcOrd="4" destOrd="0" parTransId="{498F5F57-1680-4941-BA2D-20D344656D53}" sibTransId="{C26BC5C9-B068-4274-B045-94518B4390B6}"/>
    <dgm:cxn modelId="{DC0EF6E9-5B72-4859-8420-A79B65BE5F4E}" type="presOf" srcId="{4695651C-35BA-44B1-8B4F-7D76D56BF3F9}" destId="{52F90450-7974-4F6C-AF74-41F535C8CCD3}" srcOrd="0" destOrd="0" presId="urn:microsoft.com/office/officeart/2005/8/layout/radial3"/>
    <dgm:cxn modelId="{BC445BB4-0DAB-41B2-A825-6D0B221771D3}" type="presParOf" srcId="{9A1BA78B-A7F3-4937-A071-840F8FBC8547}" destId="{CBB2EF34-DC31-4B5D-BBB6-FC0909EECECD}" srcOrd="0" destOrd="0" presId="urn:microsoft.com/office/officeart/2005/8/layout/radial3"/>
    <dgm:cxn modelId="{D8433C6D-2974-45C8-B86C-5042A6A41D4B}" type="presParOf" srcId="{CBB2EF34-DC31-4B5D-BBB6-FC0909EECECD}" destId="{1E62C49D-4418-4CA6-B324-FD2A99DFA5F8}" srcOrd="0" destOrd="0" presId="urn:microsoft.com/office/officeart/2005/8/layout/radial3"/>
    <dgm:cxn modelId="{EFB472B0-3B00-43F9-8240-F01C0B4E3B83}" type="presParOf" srcId="{CBB2EF34-DC31-4B5D-BBB6-FC0909EECECD}" destId="{ACEC4D2D-EBED-4932-B7C5-64986B366482}" srcOrd="1" destOrd="0" presId="urn:microsoft.com/office/officeart/2005/8/layout/radial3"/>
    <dgm:cxn modelId="{E680BE14-22BB-458D-8EC8-F4BD290E66B1}" type="presParOf" srcId="{CBB2EF34-DC31-4B5D-BBB6-FC0909EECECD}" destId="{29491612-CDC9-4B8F-AC03-FA6BBCEEA6A8}" srcOrd="2" destOrd="0" presId="urn:microsoft.com/office/officeart/2005/8/layout/radial3"/>
    <dgm:cxn modelId="{F396803A-AE12-4761-8E1F-ACF69077B984}" type="presParOf" srcId="{CBB2EF34-DC31-4B5D-BBB6-FC0909EECECD}" destId="{52F90450-7974-4F6C-AF74-41F535C8CCD3}" srcOrd="3" destOrd="0" presId="urn:microsoft.com/office/officeart/2005/8/layout/radial3"/>
    <dgm:cxn modelId="{7C134E51-D852-4D87-A1BF-FBC7D140971A}" type="presParOf" srcId="{CBB2EF34-DC31-4B5D-BBB6-FC0909EECECD}" destId="{FEA12899-699E-4748-89BF-F4413B613A12}" srcOrd="4" destOrd="0" presId="urn:microsoft.com/office/officeart/2005/8/layout/radial3"/>
    <dgm:cxn modelId="{ED1DF1ED-D22D-4151-89FD-B6DB35DAC3CD}" type="presParOf" srcId="{CBB2EF34-DC31-4B5D-BBB6-FC0909EECECD}" destId="{2098A539-05D9-4AD1-A6CF-E64B89D11EDC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7480F-DE8A-43AF-A7C7-3932EDD513BF}">
      <dsp:nvSpPr>
        <dsp:cNvPr id="0" name=""/>
        <dsp:cNvSpPr/>
      </dsp:nvSpPr>
      <dsp:spPr>
        <a:xfrm>
          <a:off x="4302067" y="1526"/>
          <a:ext cx="6453100" cy="12108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Oversight and Coordination Committees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Steering Committee (and subcommittees) 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Staff Team</a:t>
          </a:r>
        </a:p>
      </dsp:txBody>
      <dsp:txXfrm>
        <a:off x="4302067" y="152881"/>
        <a:ext cx="5999034" cy="908132"/>
      </dsp:txXfrm>
    </dsp:sp>
    <dsp:sp modelId="{E024F2FF-4EAD-4936-86C0-5AEEB5A8C2B3}">
      <dsp:nvSpPr>
        <dsp:cNvPr id="0" name=""/>
        <dsp:cNvSpPr/>
      </dsp:nvSpPr>
      <dsp:spPr>
        <a:xfrm>
          <a:off x="0" y="1526"/>
          <a:ext cx="4302067" cy="12108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maintain </a:t>
          </a:r>
          <a:r>
            <a:rPr lang="en-US" sz="1800" b="1" u="sng" kern="1200" dirty="0"/>
            <a:t>momentum</a:t>
          </a:r>
          <a:r>
            <a:rPr lang="en-US" sz="1800" kern="1200" dirty="0"/>
            <a:t> for local climate action.</a:t>
          </a:r>
        </a:p>
      </dsp:txBody>
      <dsp:txXfrm>
        <a:off x="59108" y="60634"/>
        <a:ext cx="4183851" cy="1092626"/>
      </dsp:txXfrm>
    </dsp:sp>
    <dsp:sp modelId="{377C8509-1832-43AB-9C22-197FAE308C0E}">
      <dsp:nvSpPr>
        <dsp:cNvPr id="0" name=""/>
        <dsp:cNvSpPr/>
      </dsp:nvSpPr>
      <dsp:spPr>
        <a:xfrm>
          <a:off x="4302067" y="1333452"/>
          <a:ext cx="6453100" cy="12108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Annual regional initiatives</a:t>
          </a:r>
        </a:p>
      </dsp:txBody>
      <dsp:txXfrm>
        <a:off x="4302067" y="1484807"/>
        <a:ext cx="5999034" cy="908132"/>
      </dsp:txXfrm>
    </dsp:sp>
    <dsp:sp modelId="{050E3E88-FCE9-43C9-A4C4-FE76B419D652}">
      <dsp:nvSpPr>
        <dsp:cNvPr id="0" name=""/>
        <dsp:cNvSpPr/>
      </dsp:nvSpPr>
      <dsp:spPr>
        <a:xfrm>
          <a:off x="0" y="1333452"/>
          <a:ext cx="4302067" cy="12108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develop efficient </a:t>
          </a:r>
          <a:r>
            <a:rPr lang="en-US" sz="1800" b="1" u="sng" kern="1200" dirty="0"/>
            <a:t>regional solutions </a:t>
          </a:r>
          <a:r>
            <a:rPr lang="en-US" sz="1800" kern="1200" dirty="0"/>
            <a:t>for reducing sources of greenhouse gases in ways that support all partner jurisdictions.</a:t>
          </a:r>
        </a:p>
      </dsp:txBody>
      <dsp:txXfrm>
        <a:off x="59108" y="1392560"/>
        <a:ext cx="4183851" cy="1092626"/>
      </dsp:txXfrm>
    </dsp:sp>
    <dsp:sp modelId="{AF9268D4-2559-4F54-BDD1-974E5FB03C7D}">
      <dsp:nvSpPr>
        <dsp:cNvPr id="0" name=""/>
        <dsp:cNvSpPr/>
      </dsp:nvSpPr>
      <dsp:spPr>
        <a:xfrm>
          <a:off x="4302067" y="2665379"/>
          <a:ext cx="6453100" cy="12108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GHG Inventory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Implementation tracking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Progress report</a:t>
          </a:r>
        </a:p>
      </dsp:txBody>
      <dsp:txXfrm>
        <a:off x="4302067" y="2816734"/>
        <a:ext cx="5999034" cy="908132"/>
      </dsp:txXfrm>
    </dsp:sp>
    <dsp:sp modelId="{DB908E3A-DC28-450C-B120-156C64D89B7D}">
      <dsp:nvSpPr>
        <dsp:cNvPr id="0" name=""/>
        <dsp:cNvSpPr/>
      </dsp:nvSpPr>
      <dsp:spPr>
        <a:xfrm>
          <a:off x="0" y="2665379"/>
          <a:ext cx="4302067" cy="12108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provide </a:t>
          </a:r>
          <a:r>
            <a:rPr lang="en-US" sz="1800" b="1" u="sng" kern="1200" dirty="0"/>
            <a:t>accountability</a:t>
          </a:r>
          <a:r>
            <a:rPr lang="en-US" sz="1800" kern="1200" dirty="0"/>
            <a:t> on progress toward achieving regional climate targets.</a:t>
          </a:r>
        </a:p>
      </dsp:txBody>
      <dsp:txXfrm>
        <a:off x="59108" y="2724487"/>
        <a:ext cx="4183851" cy="1092626"/>
      </dsp:txXfrm>
    </dsp:sp>
    <dsp:sp modelId="{0CC6C270-4618-4C13-9580-1BF763ECEDF7}">
      <dsp:nvSpPr>
        <dsp:cNvPr id="0" name=""/>
        <dsp:cNvSpPr/>
      </dsp:nvSpPr>
      <dsp:spPr>
        <a:xfrm>
          <a:off x="4302067" y="3997305"/>
          <a:ext cx="6453100" cy="12108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 Public outreach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 Advisory work group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Climate Summit</a:t>
          </a:r>
        </a:p>
      </dsp:txBody>
      <dsp:txXfrm>
        <a:off x="4302067" y="4148660"/>
        <a:ext cx="5999034" cy="908132"/>
      </dsp:txXfrm>
    </dsp:sp>
    <dsp:sp modelId="{885558DD-C1F0-4969-9996-18814F26C50B}">
      <dsp:nvSpPr>
        <dsp:cNvPr id="0" name=""/>
        <dsp:cNvSpPr/>
      </dsp:nvSpPr>
      <dsp:spPr>
        <a:xfrm>
          <a:off x="0" y="3997305"/>
          <a:ext cx="4302067" cy="12108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build</a:t>
          </a:r>
          <a:r>
            <a:rPr lang="en-US" sz="1800" b="1" u="sng" kern="1200" dirty="0"/>
            <a:t> public awareness of and engagement in climate mitigation activities </a:t>
          </a:r>
          <a:r>
            <a:rPr lang="en-US" sz="1800" kern="1200" dirty="0"/>
            <a:t>across the region.</a:t>
          </a:r>
        </a:p>
      </dsp:txBody>
      <dsp:txXfrm>
        <a:off x="59108" y="4056413"/>
        <a:ext cx="4183851" cy="1092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2C49D-4418-4CA6-B324-FD2A99DFA5F8}">
      <dsp:nvSpPr>
        <dsp:cNvPr id="0" name=""/>
        <dsp:cNvSpPr/>
      </dsp:nvSpPr>
      <dsp:spPr>
        <a:xfrm>
          <a:off x="1265546" y="1079714"/>
          <a:ext cx="2502869" cy="25028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ILA</a:t>
          </a:r>
        </a:p>
      </dsp:txBody>
      <dsp:txXfrm>
        <a:off x="1632083" y="1446251"/>
        <a:ext cx="1769795" cy="1769795"/>
      </dsp:txXfrm>
    </dsp:sp>
    <dsp:sp modelId="{ACEC4D2D-EBED-4932-B7C5-64986B366482}">
      <dsp:nvSpPr>
        <dsp:cNvPr id="0" name=""/>
        <dsp:cNvSpPr/>
      </dsp:nvSpPr>
      <dsp:spPr>
        <a:xfrm>
          <a:off x="1891263" y="77219"/>
          <a:ext cx="1251434" cy="12514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Thurston County</a:t>
          </a:r>
        </a:p>
      </dsp:txBody>
      <dsp:txXfrm>
        <a:off x="2074531" y="260487"/>
        <a:ext cx="884898" cy="884898"/>
      </dsp:txXfrm>
    </dsp:sp>
    <dsp:sp modelId="{29491612-CDC9-4B8F-AC03-FA6BBCEEA6A8}">
      <dsp:nvSpPr>
        <dsp:cNvPr id="0" name=""/>
        <dsp:cNvSpPr/>
      </dsp:nvSpPr>
      <dsp:spPr>
        <a:xfrm>
          <a:off x="3439786" y="1202286"/>
          <a:ext cx="1251434" cy="12514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Lacey</a:t>
          </a:r>
        </a:p>
      </dsp:txBody>
      <dsp:txXfrm>
        <a:off x="3623054" y="1385554"/>
        <a:ext cx="884898" cy="884898"/>
      </dsp:txXfrm>
    </dsp:sp>
    <dsp:sp modelId="{52F90450-7974-4F6C-AF74-41F535C8CCD3}">
      <dsp:nvSpPr>
        <dsp:cNvPr id="0" name=""/>
        <dsp:cNvSpPr/>
      </dsp:nvSpPr>
      <dsp:spPr>
        <a:xfrm>
          <a:off x="2848303" y="3022683"/>
          <a:ext cx="1251434" cy="12514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Olympia</a:t>
          </a:r>
        </a:p>
      </dsp:txBody>
      <dsp:txXfrm>
        <a:off x="3031571" y="3205951"/>
        <a:ext cx="884898" cy="884898"/>
      </dsp:txXfrm>
    </dsp:sp>
    <dsp:sp modelId="{FEA12899-699E-4748-89BF-F4413B613A12}">
      <dsp:nvSpPr>
        <dsp:cNvPr id="0" name=""/>
        <dsp:cNvSpPr/>
      </dsp:nvSpPr>
      <dsp:spPr>
        <a:xfrm>
          <a:off x="934224" y="3022683"/>
          <a:ext cx="1251434" cy="12514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Tumwater</a:t>
          </a:r>
        </a:p>
      </dsp:txBody>
      <dsp:txXfrm>
        <a:off x="1117492" y="3205951"/>
        <a:ext cx="884898" cy="884898"/>
      </dsp:txXfrm>
    </dsp:sp>
    <dsp:sp modelId="{2098A539-05D9-4AD1-A6CF-E64B89D11EDC}">
      <dsp:nvSpPr>
        <dsp:cNvPr id="0" name=""/>
        <dsp:cNvSpPr/>
      </dsp:nvSpPr>
      <dsp:spPr>
        <a:xfrm>
          <a:off x="342741" y="1202286"/>
          <a:ext cx="1251434" cy="1251434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TRPC (program manager)</a:t>
          </a:r>
        </a:p>
      </dsp:txBody>
      <dsp:txXfrm>
        <a:off x="526009" y="1385554"/>
        <a:ext cx="884898" cy="884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315A54B2-E941-4F39-B0F7-9E797AE12A3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238BE6B3-140A-4278-826F-B7744BBC8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9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51E5B569-4D01-43DB-B738-5C3ECFABF8C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74508"/>
            <a:ext cx="5607711" cy="3659842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A5CDA346-750A-419D-981D-EFC1248E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DA346-750A-419D-981D-EFC1248EB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8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DA346-750A-419D-981D-EFC1248EB9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5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DA346-750A-419D-981D-EFC1248EB9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7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0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8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795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0849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23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66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06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93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93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9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1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2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25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15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79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78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7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72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0BE690-6E3E-45EB-A268-A2787BC31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3139" y="4088658"/>
            <a:ext cx="9144000" cy="13390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Meeting #7</a:t>
            </a:r>
          </a:p>
          <a:p>
            <a:r>
              <a:rPr lang="en-US" b="1" dirty="0">
                <a:solidFill>
                  <a:schemeClr val="tx1"/>
                </a:solidFill>
              </a:rPr>
              <a:t>September 27, 2021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92FD9F-66FD-43B6-8B12-6BD6A761CB48}"/>
              </a:ext>
            </a:extLst>
          </p:cNvPr>
          <p:cNvGrpSpPr/>
          <p:nvPr/>
        </p:nvGrpSpPr>
        <p:grpSpPr>
          <a:xfrm>
            <a:off x="8076941" y="6405483"/>
            <a:ext cx="3973243" cy="452517"/>
            <a:chOff x="6053308" y="6057900"/>
            <a:chExt cx="6021534" cy="6858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9CFA39-07E3-4943-91E5-A5432D606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84217" y="6057900"/>
              <a:ext cx="1190625" cy="685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525E53F-34B4-4444-A23E-A9580E0EF7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/>
            <a:stretch/>
          </p:blipFill>
          <p:spPr>
            <a:xfrm>
              <a:off x="6053308" y="6057900"/>
              <a:ext cx="4830910" cy="6858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07AF885-4023-4FAB-A548-B35F38AFA0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8299"/>
            <a:ext cx="12192000" cy="172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62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F411AF-FBA1-4C1A-A630-723078FDC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34200" cy="19208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Long Term Governance Agreement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F7E4F7-5CC9-41AB-8BD2-CBF7CD943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2384853"/>
            <a:ext cx="7109600" cy="4358847"/>
          </a:xfrm>
        </p:spPr>
        <p:txBody>
          <a:bodyPr>
            <a:normAutofit/>
          </a:bodyPr>
          <a:lstStyle/>
          <a:p>
            <a:r>
              <a:rPr lang="en-US" dirty="0"/>
              <a:t>Today - </a:t>
            </a:r>
            <a:r>
              <a:rPr lang="en-US" sz="2800" dirty="0"/>
              <a:t>Review Draft ILA</a:t>
            </a:r>
            <a:br>
              <a:rPr lang="en-US" sz="2800" dirty="0"/>
            </a:br>
            <a:endParaRPr lang="en-US" dirty="0"/>
          </a:p>
          <a:p>
            <a:r>
              <a:rPr lang="en-US" sz="3000" dirty="0"/>
              <a:t>October – Review draft Work Program</a:t>
            </a:r>
            <a:br>
              <a:rPr lang="en-US" sz="3000" dirty="0"/>
            </a:br>
            <a:endParaRPr lang="en-US" sz="3000" dirty="0"/>
          </a:p>
          <a:p>
            <a:r>
              <a:rPr lang="en-US" sz="3000" dirty="0"/>
              <a:t>November – Final </a:t>
            </a:r>
          </a:p>
          <a:p>
            <a:pPr lvl="1"/>
            <a:endParaRPr lang="en-US" sz="1500" dirty="0"/>
          </a:p>
        </p:txBody>
      </p:sp>
      <p:pic>
        <p:nvPicPr>
          <p:cNvPr id="7" name="Picture 6" descr="Colorful strings being wound together">
            <a:extLst>
              <a:ext uri="{FF2B5EF4-FFF2-40B4-BE49-F238E27FC236}">
                <a16:creationId xmlns:a16="http://schemas.microsoft.com/office/drawing/2014/main" id="{BCC08D00-6E36-4E9D-A2F6-43831B0F8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1" r="11962" b="1"/>
          <a:stretch/>
        </p:blipFill>
        <p:spPr>
          <a:xfrm>
            <a:off x="8392479" y="679622"/>
            <a:ext cx="3354676" cy="57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5DB51-AB04-4E33-AABD-4FCC4934D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	Goals 		 </a:t>
            </a:r>
            <a:r>
              <a:rPr lang="en-US" dirty="0">
                <a:solidFill>
                  <a:schemeClr val="accent6"/>
                </a:solidFill>
                <a:sym typeface="Wingdings" panose="05000000000000000000" pitchFamily="2" charset="2"/>
              </a:rPr>
              <a:t> 		Work Program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6EFEE9-031B-4EC2-9740-DE9688E7700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31898123"/>
              </p:ext>
            </p:extLst>
          </p:nvPr>
        </p:nvGraphicFramePr>
        <p:xfrm>
          <a:off x="1120000" y="1431758"/>
          <a:ext cx="10755168" cy="520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7924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52A4-9B0F-4032-8073-E713F2CF6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Organization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2A63A-27B2-44D8-9ED2-2E0249E11B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TRPC is a party to ILA, but not a decisionmaker</a:t>
            </a:r>
          </a:p>
          <a:p>
            <a:r>
              <a:rPr lang="en-US" dirty="0"/>
              <a:t>Jurisdictions provide direction through Steering Committee</a:t>
            </a:r>
          </a:p>
          <a:p>
            <a:r>
              <a:rPr lang="en-US" dirty="0"/>
              <a:t>TRPC is designated program manager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317DE95-49A6-4E3A-A4BB-994C5DAC25D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319838" y="1825625"/>
          <a:ext cx="50339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8739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F411AF-FBA1-4C1A-A630-723078FDC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34200" cy="19208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Long Term Governance Agreement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F7E4F7-5CC9-41AB-8BD2-CBF7CD943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2384853"/>
            <a:ext cx="7109600" cy="4358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Next steps</a:t>
            </a:r>
          </a:p>
          <a:p>
            <a:pPr lvl="1"/>
            <a:r>
              <a:rPr lang="en-US" dirty="0"/>
              <a:t>Revise draft ILA using feedback gathered today</a:t>
            </a:r>
          </a:p>
          <a:p>
            <a:pPr lvl="1"/>
            <a:r>
              <a:rPr lang="en-US" dirty="0"/>
              <a:t>Work with MST to develop Work Program options for October</a:t>
            </a:r>
          </a:p>
          <a:p>
            <a:pPr lvl="1"/>
            <a:endParaRPr lang="en-US" dirty="0"/>
          </a:p>
        </p:txBody>
      </p:sp>
      <p:pic>
        <p:nvPicPr>
          <p:cNvPr id="7" name="Picture 6" descr="Colorful strings being wound together">
            <a:extLst>
              <a:ext uri="{FF2B5EF4-FFF2-40B4-BE49-F238E27FC236}">
                <a16:creationId xmlns:a16="http://schemas.microsoft.com/office/drawing/2014/main" id="{BCC08D00-6E36-4E9D-A2F6-43831B0F88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1" r="11962" b="1"/>
          <a:stretch/>
        </p:blipFill>
        <p:spPr>
          <a:xfrm>
            <a:off x="8748521" y="679622"/>
            <a:ext cx="2998633" cy="51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4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A6495-5CA1-477E-8E55-0DD5F3BB7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BC4BC-94EB-41B1-B2FD-4B03B82BB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2"/>
                </a:solidFill>
              </a:rPr>
              <a:t>Staff Contacts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Allison Osterberg, Senior Planner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www.trpc.org/climate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climate@trpc.org 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45545A-0F90-41D9-8B37-BF254034CA49}"/>
              </a:ext>
            </a:extLst>
          </p:cNvPr>
          <p:cNvGrpSpPr/>
          <p:nvPr/>
        </p:nvGrpSpPr>
        <p:grpSpPr>
          <a:xfrm>
            <a:off x="7830827" y="6405483"/>
            <a:ext cx="3973243" cy="452517"/>
            <a:chOff x="6053308" y="6057900"/>
            <a:chExt cx="6021534" cy="685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5850D2-65D5-412D-AE5F-98AF41585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84217" y="6057900"/>
              <a:ext cx="1190625" cy="685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420527-5437-42E7-BFC1-83C7ED48B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53308" y="6057900"/>
              <a:ext cx="4830910" cy="6858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EAE6337-DD30-459E-B816-A977BFE544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74" y="832845"/>
            <a:ext cx="4474226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0043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0B6B0283BBD1498CCAC7CCBB9AA232" ma:contentTypeVersion="2" ma:contentTypeDescription="Create a new document." ma:contentTypeScope="" ma:versionID="514626848a2fc2496561db7bac896ac1">
  <xsd:schema xmlns:xsd="http://www.w3.org/2001/XMLSchema" xmlns:xs="http://www.w3.org/2001/XMLSchema" xmlns:p="http://schemas.microsoft.com/office/2006/metadata/properties" xmlns:ns2="782c25f0-dc07-4dc8-ac2e-57e83581fa9a" targetNamespace="http://schemas.microsoft.com/office/2006/metadata/properties" ma:root="true" ma:fieldsID="6774d509568f1316d3e0e35acccbbf42" ns2:_="">
    <xsd:import namespace="782c25f0-dc07-4dc8-ac2e-57e83581fa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c25f0-dc07-4dc8-ac2e-57e83581fa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B38A9E-EF48-4B5D-85FD-F3F56B53D1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2c25f0-dc07-4dc8-ac2e-57e83581fa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1CFB4F-4A35-4FC2-832D-758009F8E6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FAC8DE-F1D1-4F46-BBB5-361410805FD7}">
  <ds:schemaRefs>
    <ds:schemaRef ds:uri="782c25f0-dc07-4dc8-ac2e-57e83581fa9a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17091</TotalTime>
  <Words>202</Words>
  <Application>Microsoft Office PowerPoint</Application>
  <PresentationFormat>Widescreen</PresentationFormat>
  <Paragraphs>44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Corbel</vt:lpstr>
      <vt:lpstr>Calibri</vt:lpstr>
      <vt:lpstr>Depth</vt:lpstr>
      <vt:lpstr>PowerPoint Presentation</vt:lpstr>
      <vt:lpstr>Long Term Governance Agreement </vt:lpstr>
      <vt:lpstr> Goals       Work Program</vt:lpstr>
      <vt:lpstr>Organization</vt:lpstr>
      <vt:lpstr>Long Term Governance Agreement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Osterberg</dc:creator>
  <cp:lastModifiedBy>Allison Osterberg</cp:lastModifiedBy>
  <cp:revision>105</cp:revision>
  <dcterms:created xsi:type="dcterms:W3CDTF">2020-12-09T02:24:42Z</dcterms:created>
  <dcterms:modified xsi:type="dcterms:W3CDTF">2021-09-28T00:31:53Z</dcterms:modified>
</cp:coreProperties>
</file>